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66AD1-CB27-49AC-8301-0DC326970AA2}" v="175" dt="2022-04-18T16:00:5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623" autoAdjust="0"/>
  </p:normalViewPr>
  <p:slideViewPr>
    <p:cSldViewPr snapToGrid="0">
      <p:cViewPr varScale="1">
        <p:scale>
          <a:sx n="119" d="100"/>
          <a:sy n="119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A2B9390-8BC5-4A6A-8E8B-BC09BB5F04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01CE89-8C40-4190-B11B-28427A17D7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44A21-FFBF-43F9-8587-1A5DC53B260C}" type="datetime1">
              <a:rPr lang="fr-FR" smtClean="0"/>
              <a:t>18/04/2022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1EE633-CD66-4ED3-AB50-5320508FD4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2A77E5-AFAB-4D4F-B105-BCFD430254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ECBBF-C5CC-465B-83BB-AF406746E5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862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B662F-A056-4D8D-8CEC-2270ED665265}" type="datetime1">
              <a:rPr lang="fr-FR" smtClean="0"/>
              <a:pPr/>
              <a:t>18/04/2022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82D82-B130-4D47-B3C3-FB640EA7054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7746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82D82-B130-4D47-B3C3-FB640EA7054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1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6175F0A-14F2-498E-BD08-787A73D4F3B0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  <p:grpSp>
        <p:nvGrpSpPr>
          <p:cNvPr id="7" name="Groupe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e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e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B0DC8C-C2D2-4F29-B42C-AE181B25703A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A7FB6-569E-46B2-A438-6DF332A64C01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4A5D17-961C-4EFC-9D89-2421D956FBD5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1C8F8FD-90D2-456B-90F2-9DCF3010EF69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Forme libre 6" title="Repère de rognag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B91CC-8C45-451A-AFB9-3F86C7C329D1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1D6B8-2326-4674-BC4B-602CC66947AD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49161C-FC7D-4E8C-9C89-91928E6E4ECF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5C1DD-BE4A-4348-BB59-8885FB49B3FF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6BE5C80-0F1C-48E3-BECE-810F44D4E21C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F709932-EA5D-4F0C-B8B0-48464F21D38C}" type="datetime1">
              <a:rPr lang="fr-FR" noProof="0" smtClean="0"/>
              <a:t>18/04/2022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EDB5BFC5-ABAD-43C7-9FAF-FDF9E1DF2658}" type="datetime1">
              <a:rPr lang="fr-FR" noProof="0" smtClean="0"/>
              <a:t>18/04/2022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 title="Barre laté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fr-FR" dirty="0"/>
              <a:t>Présentation p6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BEN YOUSSEF Jyhad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10" y="293914"/>
            <a:ext cx="4657904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PAGE ACCUEIL</a:t>
            </a: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4F6E9ED-57E5-3022-48D9-6D3D1B37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90" y="1421783"/>
            <a:ext cx="10762493" cy="50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1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fr-FR" sz="2800"/>
              <a:t>PAGE PHOTOGRAPHE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E00E39D3-EEA1-F910-BBCA-CBBF6161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40" y="640080"/>
            <a:ext cx="5810249" cy="557784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E035A6BB-7B43-2B1C-A0AF-351C4E39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17174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52" y="152400"/>
            <a:ext cx="9316990" cy="1485900"/>
          </a:xfrm>
        </p:spPr>
        <p:txBody>
          <a:bodyPr>
            <a:normAutofit/>
          </a:bodyPr>
          <a:lstStyle/>
          <a:p>
            <a:r>
              <a:rPr lang="fr-FR" sz="4100" dirty="0"/>
              <a:t>PAGE PHOTOGRAPHE </a:t>
            </a:r>
            <a:br>
              <a:rPr lang="fr-FR" sz="4100" dirty="0"/>
            </a:br>
            <a:r>
              <a:rPr lang="fr-FR" sz="4100" dirty="0"/>
              <a:t> -&gt; Formulaire de contact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243CAFC-4CD4-D3D3-B4F0-E2331DDD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75" y="1900755"/>
            <a:ext cx="10054922" cy="4750305"/>
          </a:xfrm>
          <a:prstGeom prst="rect">
            <a:avLst/>
          </a:prstGeom>
        </p:spPr>
      </p:pic>
      <p:sp>
        <p:nvSpPr>
          <p:cNvPr id="43" name="Content Placeholder 27">
            <a:extLst>
              <a:ext uri="{FF2B5EF4-FFF2-40B4-BE49-F238E27FC236}">
                <a16:creationId xmlns:a16="http://schemas.microsoft.com/office/drawing/2014/main" id="{823403CC-E6B9-81E8-BCFA-6F4C54F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0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52" y="152400"/>
            <a:ext cx="9316990" cy="1485900"/>
          </a:xfrm>
        </p:spPr>
        <p:txBody>
          <a:bodyPr>
            <a:normAutofit/>
          </a:bodyPr>
          <a:lstStyle/>
          <a:p>
            <a:r>
              <a:rPr lang="fr-FR" sz="4100" dirty="0"/>
              <a:t>PAGE PHOTOGRAPHE </a:t>
            </a:r>
            <a:br>
              <a:rPr lang="fr-FR" sz="4100" dirty="0"/>
            </a:br>
            <a:r>
              <a:rPr lang="fr-FR" sz="4100" dirty="0"/>
              <a:t> -&gt; Filtres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243CAFC-4CD4-D3D3-B4F0-E2331DDD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475" y="1914048"/>
            <a:ext cx="10054922" cy="4723718"/>
          </a:xfrm>
          <a:prstGeom prst="rect">
            <a:avLst/>
          </a:prstGeom>
        </p:spPr>
      </p:pic>
      <p:sp>
        <p:nvSpPr>
          <p:cNvPr id="43" name="Content Placeholder 27">
            <a:extLst>
              <a:ext uri="{FF2B5EF4-FFF2-40B4-BE49-F238E27FC236}">
                <a16:creationId xmlns:a16="http://schemas.microsoft.com/office/drawing/2014/main" id="{823403CC-E6B9-81E8-BCFA-6F4C54F1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94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52" y="152400"/>
            <a:ext cx="9316990" cy="1485900"/>
          </a:xfrm>
        </p:spPr>
        <p:txBody>
          <a:bodyPr>
            <a:normAutofit/>
          </a:bodyPr>
          <a:lstStyle/>
          <a:p>
            <a:r>
              <a:rPr lang="fr-FR" sz="4100" dirty="0"/>
              <a:t>PAGE PHOTOGRAPHE </a:t>
            </a:r>
            <a:br>
              <a:rPr lang="fr-FR" sz="4100" dirty="0"/>
            </a:br>
            <a:r>
              <a:rPr lang="fr-FR" sz="4100" dirty="0"/>
              <a:t> -&gt; Lightbox</a:t>
            </a:r>
            <a:endParaRPr lang="fr-FR" sz="4100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, groupe, mammifère, bétail&#10;&#10;Description générée automatiquement">
            <a:extLst>
              <a:ext uri="{FF2B5EF4-FFF2-40B4-BE49-F238E27FC236}">
                <a16:creationId xmlns:a16="http://schemas.microsoft.com/office/drawing/2014/main" id="{95B085E6-CC01-E1F3-86BC-D525EF39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6" y="1638640"/>
            <a:ext cx="10667999" cy="458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7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BE6B438-5BA1-11E1-9C8B-4E7CDAE4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Place à la démo</a:t>
            </a:r>
          </a:p>
        </p:txBody>
      </p:sp>
    </p:spTree>
    <p:extLst>
      <p:ext uri="{BB962C8B-B14F-4D97-AF65-F5344CB8AC3E}">
        <p14:creationId xmlns:p14="http://schemas.microsoft.com/office/powerpoint/2010/main" val="38020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1</Words>
  <Application>Microsoft Office PowerPoint</Application>
  <PresentationFormat>Grand écran</PresentationFormat>
  <Paragraphs>1</Paragraphs>
  <Slides>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Rogner</vt:lpstr>
      <vt:lpstr>Présentation p6</vt:lpstr>
      <vt:lpstr>PAGE ACCUEIL</vt:lpstr>
      <vt:lpstr>PAGE PHOTOGRAPHE</vt:lpstr>
      <vt:lpstr>PAGE PHOTOGRAPHE   -&gt; Formulaire de contact</vt:lpstr>
      <vt:lpstr>PAGE PHOTOGRAPHE   -&gt; Filtres</vt:lpstr>
      <vt:lpstr>PAGE PHOTOGRAPHE   -&gt; Lightbox</vt:lpstr>
      <vt:lpstr>Place à la démo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94</cp:revision>
  <dcterms:created xsi:type="dcterms:W3CDTF">2022-04-18T15:43:01Z</dcterms:created>
  <dcterms:modified xsi:type="dcterms:W3CDTF">2022-04-18T16:24:27Z</dcterms:modified>
</cp:coreProperties>
</file>